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63" r:id="rId2"/>
    <p:sldId id="264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312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wmf"/><Relationship Id="rId1" Type="http://schemas.openxmlformats.org/officeDocument/2006/relationships/image" Target="../media/image7.wmf"/></Relationships>
</file>

<file path=ppt/media/image1.JPG>
</file>

<file path=ppt/media/image2.png>
</file>

<file path=ppt/media/image3.png>
</file>

<file path=ppt/media/image4.png>
</file>

<file path=ppt/media/image5.png>
</file>

<file path=ppt/media/image6.jpeg>
</file>

<file path=ppt/media/image7.wmf>
</file>

<file path=ppt/media/image8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A1ADC-3FB7-40DA-B2DE-355D9B030C78}" type="datetimeFigureOut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344A0-AA20-403B-B262-2ACEA066A2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6920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E9EB-5882-4F14-9D7A-E43319FAAE5D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6641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E5BE4-290A-4A67-9142-8569AAC90C2F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6531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D7AA9-974F-41EE-AA93-9A7D5FC26AF0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09547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778F7-13A7-47A7-A538-4854C83EAB76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6674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9BB34-6711-40F2-9C7B-47A61743D4AD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079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0FF5-5FAF-43AE-9E0C-CC3EA1B81862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2311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9AB40-AB99-4455-AC5A-01B404C2C00C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2800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C0ECE-794B-4B99-8E02-3BB1152032F2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0113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503B-EE7A-4049-8A0E-70C0A8C6708E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8047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B6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 userDrawn="1"/>
        </p:nvSpPr>
        <p:spPr>
          <a:xfrm>
            <a:off x="-1" y="0"/>
            <a:ext cx="12192001" cy="6381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4024" y="0"/>
            <a:ext cx="1307976" cy="54771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46950">
            <a:off x="912862" y="1501027"/>
            <a:ext cx="906179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4977">
            <a:off x="1431126" y="3918880"/>
            <a:ext cx="1831067" cy="174603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4" name="그림 1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4977">
            <a:off x="5372299" y="2151620"/>
            <a:ext cx="1131884" cy="107932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4977">
            <a:off x="9650526" y="745965"/>
            <a:ext cx="1131884" cy="107932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46778">
            <a:off x="5290847" y="-173034"/>
            <a:ext cx="7554916" cy="7204068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1712575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G:\이재훈책임님\티스타즈PPT_2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86" t="22046" r="10485" b="9758"/>
          <a:stretch/>
        </p:blipFill>
        <p:spPr bwMode="auto">
          <a:xfrm>
            <a:off x="6395633" y="1301858"/>
            <a:ext cx="5796367" cy="5556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 userDrawn="1"/>
        </p:nvSpPr>
        <p:spPr>
          <a:xfrm>
            <a:off x="7452765" y="176272"/>
            <a:ext cx="41276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19</a:t>
            </a:r>
            <a:r>
              <a:rPr lang="ko-KR" altLang="en-US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강</a:t>
            </a:r>
            <a:r>
              <a:rPr lang="en-US" altLang="ko-KR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_</a:t>
            </a:r>
            <a:r>
              <a:rPr lang="ko-KR" altLang="en-US" sz="1600" kern="1200" dirty="0" err="1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스마트폰</a:t>
            </a:r>
            <a:r>
              <a:rPr lang="ko-KR" altLang="en-US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 레이아웃</a:t>
            </a:r>
            <a:r>
              <a:rPr lang="en-US" altLang="ko-KR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-III</a:t>
            </a:r>
            <a:endParaRPr lang="ko-KR" altLang="en-US" sz="1600" dirty="0">
              <a:latin typeface="+mj-ea"/>
              <a:ea typeface="+mj-ea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6"/>
            <a:ext cx="1307976" cy="547715"/>
          </a:xfrm>
          <a:prstGeom prst="rect">
            <a:avLst/>
          </a:prstGeom>
        </p:spPr>
      </p:pic>
      <p:sp>
        <p:nvSpPr>
          <p:cNvPr id="9" name="이등변 삼각형 8"/>
          <p:cNvSpPr/>
          <p:nvPr userDrawn="1"/>
        </p:nvSpPr>
        <p:spPr>
          <a:xfrm rot="16200000">
            <a:off x="11611880" y="-31439"/>
            <a:ext cx="548681" cy="611559"/>
          </a:xfrm>
          <a:prstGeom prst="triangle">
            <a:avLst>
              <a:gd name="adj" fmla="val 10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9E6BA691-BC9B-4A68-9744-1B809170C141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12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3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32709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D5985-9155-4A4F-A545-EFF2E5BDFE10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255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78468-8E36-4528-8629-5ECE6BEC95B9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6103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2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8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7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59708" y="3500063"/>
            <a:ext cx="4444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solidFill>
                  <a:srgbClr val="0070C0"/>
                </a:solidFill>
                <a:latin typeface="+mj-ea"/>
                <a:ea typeface="+mj-ea"/>
              </a:rPr>
              <a:t>19</a:t>
            </a:r>
            <a:r>
              <a:rPr lang="ko-KR" altLang="en-US" sz="2000" spc="-150" dirty="0" smtClean="0">
                <a:solidFill>
                  <a:srgbClr val="0070C0"/>
                </a:solidFill>
                <a:latin typeface="+mj-ea"/>
                <a:ea typeface="+mj-ea"/>
              </a:rPr>
              <a:t>강</a:t>
            </a:r>
            <a:r>
              <a:rPr lang="en-US" altLang="ko-KR" sz="2000" spc="-150" dirty="0" smtClean="0">
                <a:solidFill>
                  <a:srgbClr val="0070C0"/>
                </a:solidFill>
                <a:latin typeface="+mj-ea"/>
                <a:ea typeface="+mj-ea"/>
              </a:rPr>
              <a:t>_</a:t>
            </a:r>
            <a:r>
              <a:rPr lang="ko-KR" altLang="en-US" sz="2000" spc="-150" dirty="0" err="1">
                <a:solidFill>
                  <a:srgbClr val="0070C0"/>
                </a:solidFill>
                <a:latin typeface="+mj-ea"/>
                <a:ea typeface="+mj-ea"/>
              </a:rPr>
              <a:t>스마트폰</a:t>
            </a:r>
            <a:r>
              <a:rPr lang="ko-KR" altLang="en-US" sz="2000" spc="-150" dirty="0">
                <a:solidFill>
                  <a:srgbClr val="0070C0"/>
                </a:solidFill>
                <a:latin typeface="+mj-ea"/>
                <a:ea typeface="+mj-ea"/>
              </a:rPr>
              <a:t> 레이아웃</a:t>
            </a:r>
            <a:r>
              <a:rPr lang="en-US" altLang="ko-KR" sz="2000" spc="-150" dirty="0" smtClean="0">
                <a:solidFill>
                  <a:srgbClr val="0070C0"/>
                </a:solidFill>
                <a:latin typeface="+mj-ea"/>
                <a:ea typeface="+mj-ea"/>
              </a:rPr>
              <a:t>-III</a:t>
            </a:r>
            <a:endParaRPr lang="ko-KR" altLang="en-US" sz="2000" spc="-150" dirty="0">
              <a:solidFill>
                <a:srgbClr val="0070C0"/>
              </a:solidFill>
              <a:latin typeface="+mj-ea"/>
              <a:ea typeface="+mj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09012" y="3900173"/>
            <a:ext cx="41954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 err="1" smtClean="0"/>
              <a:t>스마트폰</a:t>
            </a:r>
            <a:r>
              <a:rPr lang="ko-KR" altLang="en-US" sz="1200" dirty="0" smtClean="0"/>
              <a:t> 레이아웃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504432" y="4959417"/>
            <a:ext cx="2094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i="1" dirty="0" smtClean="0"/>
              <a:t>Lecturer</a:t>
            </a:r>
            <a:r>
              <a:rPr lang="en-US" altLang="ko-KR" sz="1200" dirty="0" smtClean="0"/>
              <a:t>  </a:t>
            </a:r>
            <a:r>
              <a:rPr lang="en-US" altLang="ko-KR" sz="1200" dirty="0"/>
              <a:t>K</a:t>
            </a:r>
            <a:r>
              <a:rPr lang="en-US" altLang="ko-KR" sz="1200" dirty="0" smtClean="0"/>
              <a:t>im </a:t>
            </a:r>
            <a:r>
              <a:rPr lang="en-US" altLang="ko-KR" sz="1200" dirty="0" err="1" smtClean="0"/>
              <a:t>Myoung</a:t>
            </a:r>
            <a:r>
              <a:rPr lang="en-US" altLang="ko-KR" sz="1200" dirty="0"/>
              <a:t>-</a:t>
            </a:r>
            <a:r>
              <a:rPr lang="en-US" altLang="ko-KR" sz="1200" dirty="0" smtClean="0"/>
              <a:t>Ho</a:t>
            </a:r>
          </a:p>
          <a:p>
            <a:pPr algn="r"/>
            <a:r>
              <a:rPr lang="en-US" altLang="ko-KR" sz="1200" i="1" dirty="0" smtClean="0"/>
              <a:t>Nickname</a:t>
            </a:r>
            <a:r>
              <a:rPr lang="en-US" altLang="ko-KR" sz="1200" dirty="0" smtClean="0"/>
              <a:t>  </a:t>
            </a:r>
            <a:r>
              <a:rPr lang="ko-KR" altLang="en-US" sz="1200" dirty="0" err="1" smtClean="0"/>
              <a:t>블스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algn="r"/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blogstudy@naver.com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80857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latin typeface="+mn-ea"/>
              </a:rPr>
              <a:t>19</a:t>
            </a:r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-1.</a:t>
            </a:r>
            <a:r>
              <a:rPr lang="en-US" altLang="ko-KR" sz="1600" b="1" dirty="0" smtClean="0">
                <a:latin typeface="+mn-ea"/>
              </a:rPr>
              <a:t> </a:t>
            </a:r>
            <a:r>
              <a:rPr lang="ko-KR" altLang="en-US" sz="1600" b="1" dirty="0" err="1" smtClean="0">
                <a:latin typeface="+mn-ea"/>
              </a:rPr>
              <a:t>스마트폰</a:t>
            </a:r>
            <a:r>
              <a:rPr lang="ko-KR" altLang="en-US" sz="1600" b="1" dirty="0" smtClean="0">
                <a:latin typeface="+mn-ea"/>
              </a:rPr>
              <a:t> 레이아웃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6336738" y="6380626"/>
            <a:ext cx="2743200" cy="365125"/>
          </a:xfrm>
        </p:spPr>
        <p:txBody>
          <a:bodyPr/>
          <a:lstStyle/>
          <a:p>
            <a:fld id="{CFC7ED37-DDEF-4DB7-963E-342CD9877B0B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77008" y="1116906"/>
            <a:ext cx="10676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/>
              <a:t>스마트폰</a:t>
            </a:r>
            <a:r>
              <a:rPr lang="ko-KR" altLang="en-US" sz="1200" dirty="0" smtClean="0"/>
              <a:t> 레이아웃을 만들어 봅니다</a:t>
            </a:r>
            <a:r>
              <a:rPr lang="en-US" altLang="ko-KR" sz="1200" dirty="0" smtClean="0"/>
              <a:t>.</a:t>
            </a:r>
          </a:p>
          <a:p>
            <a:r>
              <a:rPr lang="en-US" altLang="ko-KR" sz="1200" dirty="0" smtClean="0"/>
              <a:t>(html_css_19_1_ex1)</a:t>
            </a:r>
            <a:endParaRPr lang="en-US" altLang="ko-KR" sz="1200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8493328"/>
              </p:ext>
            </p:extLst>
          </p:nvPr>
        </p:nvGraphicFramePr>
        <p:xfrm>
          <a:off x="4926806" y="1773506"/>
          <a:ext cx="5170598" cy="25812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4" name="Image" r:id="rId3" imgW="16253640" imgH="8114040" progId="Photoshop.Image.13">
                  <p:embed/>
                </p:oleObj>
              </mc:Choice>
              <mc:Fallback>
                <p:oleObj name="Image" r:id="rId3" imgW="16253640" imgH="81140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26806" y="1773506"/>
                        <a:ext cx="5170598" cy="25812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개체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6098294"/>
              </p:ext>
            </p:extLst>
          </p:nvPr>
        </p:nvGraphicFramePr>
        <p:xfrm>
          <a:off x="869253" y="1773506"/>
          <a:ext cx="3195992" cy="4477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" name="Image" r:id="rId5" imgW="10158480" imgH="14234760" progId="Photoshop.Image.13">
                  <p:embed/>
                </p:oleObj>
              </mc:Choice>
              <mc:Fallback>
                <p:oleObj name="Image" r:id="rId5" imgW="10158480" imgH="142347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69253" y="1773506"/>
                        <a:ext cx="3195992" cy="44777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직사각형 6"/>
          <p:cNvSpPr/>
          <p:nvPr/>
        </p:nvSpPr>
        <p:spPr>
          <a:xfrm>
            <a:off x="4926806" y="4998364"/>
            <a:ext cx="58287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http://blogstudy1.zpat.info/19/html_css_19_1_ex1.html</a:t>
            </a:r>
          </a:p>
        </p:txBody>
      </p:sp>
    </p:spTree>
    <p:extLst>
      <p:ext uri="{BB962C8B-B14F-4D97-AF65-F5344CB8AC3E}">
        <p14:creationId xmlns:p14="http://schemas.microsoft.com/office/powerpoint/2010/main" val="2059918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6078</TotalTime>
  <Words>31</Words>
  <Application>Microsoft Office PowerPoint</Application>
  <PresentationFormat>와이드스크린</PresentationFormat>
  <Paragraphs>10</Paragraphs>
  <Slides>2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6" baseType="lpstr">
      <vt:lpstr>맑은 고딕</vt:lpstr>
      <vt:lpstr>Arial</vt:lpstr>
      <vt:lpstr>Office 테마</vt:lpstr>
      <vt:lpstr>Image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</dc:creator>
  <cp:lastModifiedBy>ho</cp:lastModifiedBy>
  <cp:revision>1594</cp:revision>
  <dcterms:created xsi:type="dcterms:W3CDTF">2014-12-01T08:37:15Z</dcterms:created>
  <dcterms:modified xsi:type="dcterms:W3CDTF">2015-04-29T06:57:27Z</dcterms:modified>
</cp:coreProperties>
</file>

<file path=docProps/thumbnail.jpeg>
</file>